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2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75cfb9753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75cfb9753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75cfb9753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75cfb9753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5ad3bfce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5ad3bfce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75cfb9753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75cfb9753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5ad6b0178b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5ad6b0178b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5ada20733c_1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5ada20733c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75cfb9753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75cfb9753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75cfb9753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75cfb9753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75cfb9753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75cfb9753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Team106online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Sprint 7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6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13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Created the export functionality for the schedule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Saving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cookies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to store schedule and query data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Researched linting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4" name="Google Shape;284;p26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Alif Merchant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12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Setup a linting standard for out typescript codebase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Created job dependencies between tests and deployments CI jobs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Created lint/test jobs for React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0" name="Google Shape;290;p27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Caleb Beere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 time!</a:t>
            </a:r>
            <a:endParaRPr/>
          </a:p>
        </p:txBody>
      </p:sp>
      <p:grpSp>
        <p:nvGrpSpPr>
          <p:cNvPr id="296" name="Google Shape;296;p28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97" name="Google Shape;297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5" name="Google Shape;305;p28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8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7" name="Google Shape;307;p28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08" name="Google Shape;308;p28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8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8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8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2" name="Google Shape;312;p28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8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4" name="Google Shape;314;p28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15" name="Google Shape;315;p28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8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8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8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9" name="Google Shape;319;p28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20" name="Google Shape;320;p28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1" name="Google Shape;321;p28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22" name="Google Shape;322;p28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8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8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8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" name="Google Shape;326;p28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27" name="Google Shape;327;p28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8" name="Google Shape;328;p28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29" name="Google Shape;329;p28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28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31" name="Google Shape;331;p28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32" name="Google Shape;332;p28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33" name="Google Shape;333;p28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8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8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8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8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8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8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8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1" name="Google Shape;341;p28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1297500" y="393750"/>
            <a:ext cx="25368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Sprint Progress</a:t>
            </a:r>
            <a:endParaRPr/>
          </a:p>
        </p:txBody>
      </p:sp>
      <p:pic>
        <p:nvPicPr>
          <p:cNvPr id="234" name="Google Shape;23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9650" y="910075"/>
            <a:ext cx="5926376" cy="3944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/>
          <p:nvPr>
            <p:ph type="title"/>
          </p:nvPr>
        </p:nvSpPr>
        <p:spPr>
          <a:xfrm>
            <a:off x="1204500" y="892350"/>
            <a:ext cx="3352500" cy="6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What Went Well</a:t>
            </a:r>
            <a:endParaRPr sz="2000"/>
          </a:p>
        </p:txBody>
      </p:sp>
      <p:sp>
        <p:nvSpPr>
          <p:cNvPr id="240" name="Google Shape;240;p19"/>
          <p:cNvSpPr txBox="1"/>
          <p:nvPr>
            <p:ph idx="1" type="body"/>
          </p:nvPr>
        </p:nvSpPr>
        <p:spPr>
          <a:xfrm>
            <a:off x="1204500" y="1761777"/>
            <a:ext cx="3352500" cy="30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>
                <a:solidFill>
                  <a:srgbClr val="FFFFFF"/>
                </a:solidFill>
              </a:rPr>
              <a:t>Many pair programming sessions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>
                <a:solidFill>
                  <a:srgbClr val="FFFFFF"/>
                </a:solidFill>
              </a:rPr>
              <a:t>Good communication within team members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/>
              <a:t>Researching and learning about linting and tests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41" name="Google Shape;241;p19"/>
          <p:cNvSpPr txBox="1"/>
          <p:nvPr>
            <p:ph type="title"/>
          </p:nvPr>
        </p:nvSpPr>
        <p:spPr>
          <a:xfrm>
            <a:off x="5105450" y="892350"/>
            <a:ext cx="3352500" cy="6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What To be Done Differently</a:t>
            </a:r>
            <a:endParaRPr sz="2000"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5105450" y="1761777"/>
            <a:ext cx="3352500" cy="30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Schedule meetings more </a:t>
            </a:r>
            <a:r>
              <a:rPr lang="en-GB" sz="1000"/>
              <a:t>often</a:t>
            </a:r>
            <a:r>
              <a:rPr lang="en-GB" sz="1000"/>
              <a:t> (daily scrum)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Assign tasks sooner</a:t>
            </a:r>
            <a:endParaRPr sz="10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10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Sprint planning meetings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Researched linting and best practices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Helped create job dependencies between tests and CI jobs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8" name="Google Shape;248;p20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Parker Carnegie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type="title"/>
          </p:nvPr>
        </p:nvSpPr>
        <p:spPr>
          <a:xfrm>
            <a:off x="1137025" y="433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Ivan Odiel Magtangob</a:t>
            </a:r>
            <a:endParaRPr/>
          </a:p>
        </p:txBody>
      </p:sp>
      <p:sp>
        <p:nvSpPr>
          <p:cNvPr id="254" name="Google Shape;254;p21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12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Researched Python linting with Muhammad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Cookie code review with Alif, Muhammad, Rehan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10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Helped integrating Cookies into the website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Helped Ivan and Salmaan with the linting and auto formatting script for python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0" name="Google Shape;260;p22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Rehan Nagoor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14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Created auto-deploy CD job with Sam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Created linting/testing CI jobs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with Caleb, Parker, Muhammad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6" name="Google Shape;266;p23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Hyrum Nantais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4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15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Updated database schema and routes to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support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different types of search queries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Modified queries to quantify the goodness of search results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Worked on the CD deploy job with Hyrum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2" name="Google Shape;272;p24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Samuel Guilbeault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15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Helped with making a linting script using flake8 and formatting using black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esearched Python linting with Ivan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Helped integrating Cookies into the website with Rehan, Alif and Ivan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8" name="Google Shape;278;p25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Muhammad Salmaan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